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9" r:id="rId3"/>
    <p:sldId id="407" r:id="rId4"/>
    <p:sldId id="361" r:id="rId5"/>
    <p:sldId id="364" r:id="rId6"/>
    <p:sldId id="533" r:id="rId7"/>
    <p:sldId id="378" r:id="rId8"/>
    <p:sldId id="458" r:id="rId9"/>
    <p:sldId id="427" r:id="rId10"/>
    <p:sldId id="475" r:id="rId11"/>
    <p:sldId id="476" r:id="rId12"/>
    <p:sldId id="464" r:id="rId13"/>
    <p:sldId id="461" r:id="rId14"/>
    <p:sldId id="460" r:id="rId15"/>
    <p:sldId id="451" r:id="rId16"/>
    <p:sldId id="535" r:id="rId17"/>
    <p:sldId id="455" r:id="rId18"/>
    <p:sldId id="538" r:id="rId19"/>
    <p:sldId id="539" r:id="rId20"/>
    <p:sldId id="363" r:id="rId21"/>
    <p:sldId id="400" r:id="rId22"/>
    <p:sldId id="540" r:id="rId23"/>
    <p:sldId id="541" r:id="rId24"/>
    <p:sldId id="542" r:id="rId25"/>
    <p:sldId id="449" r:id="rId26"/>
    <p:sldId id="448" r:id="rId27"/>
    <p:sldId id="446" r:id="rId28"/>
    <p:sldId id="506" r:id="rId29"/>
    <p:sldId id="537" r:id="rId30"/>
    <p:sldId id="447" r:id="rId31"/>
    <p:sldId id="442" r:id="rId32"/>
    <p:sldId id="441" r:id="rId33"/>
    <p:sldId id="39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 1079,'0'-5,"0"3,-1 1,1 0,-1 0,1 0,-2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903 617,'5'0,"-3"0,1 0,0 0,-1-1,1 1,-1 0,1 0,-1 0,1-1,-1 1,1 1,-1-1,0 0,1 1,0-1,-1 0,1 0,0 0,-1 0,1 1,0-1,-1 0,1-1,-1 1,0 0,0 0,0 0,-1-1,1 1,0 1,-1-1,1 0,0 0,-1 0,0 0,0 0,0-1,0 1,-1-1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600,'7'-1,"-4"1,0 0,1 0,0 0,0-1,0 2,-1-1,0 0,0 0,0 0,0 0,0 0,1 0,-1 0,1 0,0-1,0 2,-1-1,0 1,1-1,-1 0,0 0,0 0,0 0,0 0,1-1,0 1,0 0,0 0,-1 0,0 0,1 0,-1 0,-1 0,1 0,-1 0,0 1,1-2,-1 1,0 0,0 0,-1 0,1 0,-1 1,0-1,0 0,-1-1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618,'9'0,"-6"-1,0 1,0 0,0 0,0 0,1 0,-1-1,0 1,-1 0,1 0,0 0,0 0,-1 0,1 0,0 0,0 0,0 0,-1 0,0 1,0-1,0 0,0 0,0 0,-1 0,1 0,-1 0,0 0,0 0,0 0,0 0,-2 0,0-1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599,'8'-1,"-2"0,-3 1,1-1,-1 1,1 0,-1 0,1 0,-1 0,0 0,0 0,1 1,-1-1,1 0,0 0,0 1,-1-1,1 0,-1 1,1-1,0 0,-1 0,0 0,1 0,-1 0,0 0,1 0,-1 0,1 0,-1 0,0 0,0-1,1 1,-1 0,1-1,0 1,-1 0,0 0,-1 0,0 0,0 0,-1 0,0 0,0 1,-1-2,-1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618,'7'-1,"-4"1,0 0,0 0,1-1,-1 1,0 0,0 0,0 0,1 1,0-1,-1 0,1 0,0 0,0 1,0-1,0 0,-1 1,0-1,0-1,0 1,0 1,0-1,0 0,-1 0,0 0,0-1,-1 1,0 0,0-1,0 1,-2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1421 594,'10'2,"-7"-2,0 0,1 0,0 0,-1 0,1 0,-1 0,1 0,-1 0,-1-1,1 1,0 0,0 0,-1 0,1 0,0 0,1-1,-1 1,0 0,0 0,1 0,-2-1,1 1,0 0,0 1,1-1,-1 0,0 0,0 0,0 0,-1 0,1 0,0 1,0-1,-1 0,1 0,0 0,0 0,0 0,-1 0,1 0,-1 0,1 1,-1-1,-1 0,0 0,-1 1,1-1,-1-1,-1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444,'6'-2,"-3"2,0 0,0 0,0 0,1 0,-1 0,1 0,-1 0,1 0,-1 0,0 0,1-1,-1 1,0 0,-1 0,1 0,0 0,-1 0,1 0,-1 1,1-2,0 1,-1 0,1 0,-1 0,0 0,0 0,-1 0,0 0,1 0,-1 0,0 0,0 0,0 1,0-1,0 0,0 0,-1-1,0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460,'5'-1,"-2"1,0 0,-1 0,1 0,1 0,-1-1,0 1,0 1,0-1,0 0,0 0,-1 0,0 1,0-1,0 0,0 0,0 1,-1-1,1 0,-1-1,0 1,0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1431 447,'6'0,"-3"0,0-1,0 1,0 0,0 0,1 0,-1-1,0 1,-1 0,1 0,0 0,0-1,0 1,0 1,0-1,0 0,0 0,0 0,0 1,0-1,-1-1,0 1,0 0,0 0,0 1,-1-1,1 0,1-1,-1 1,-1 0,1 0,0 0,-1 0,0 0,0 0,-1-1,1 1,-2-1,1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1429 463,'8'0,"-2"-1,-3 1,0-1,0 1,-1 1,1-1,0-1,-1 1,0 0,0 0,0 0,0 0,0 0,-1 0,0 0,0 0,-1-1,1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462,'6'3,"-4"-3,1 1,-1-1,0 0,1 0,-1 0,1 0,-1 1,1-1,-1 0,0-1,0 1,0 0,0 0,-1 0,0 0,0 0,0 0,0 0,0 1,0-1,0-1,0 1,0 0,0 0,0 0,0 0,-2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464,'5'0,"-3"-1,0 1,0 0,0 0,0 0,0 1,0-1,0 0,0 0,0 0,0 1,0-1,0 0,0 0,0 0,-1 0,0 0,1-1,-1 1,0-1,1 1,-1 0,0 0,0 0,0 0,0 0,0 0,0 0,0 0,-1 1,1-1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1425 610,'5'0,"-2"1,-1-1,1 0,0-1,0 1,0 1,-1-1,1 0,-1 0,0 1,0-1,0 0,0 0,0 0,-1-1,1 1,0 0,0 0,0-1,0 1,0 1,-1-1,0 0,1 0,-1 0,1-1,0 1,0 0,-1 0,1 0,0-1,-1 1,0 0,0 0,0 0,-2 0,1-1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556 771,'6'0,"-4"0,0 0,1 0,0 0,0 0,0-1,0 1,0 0,0 0,-1 0,1 0,0 0,0 0,0 0,0 0,1 0,-1 0,1 0,-1 1,1-1,-1 0,0 1,1-1,0 0,-1 0,0 0,1 0,-1 0,0 0,0 0,0 1,0-1,0 0,0 0,0 0,0 0,0 1,-1-1,1-1,-1 1,1 0,-1 0,1 0,0 0,0 0,0 0,1 1,-1-1,0 0,0 0,0 1,1-1,-1 0,0 1,0-1,0 0,-1 0,1 0,0 0,-1-1,-1 1,0 0,0 0,-1-2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573 795,'-6'-3,"4"2,1 0,0 0,0 0,0 1,2 0,0 0,1 0,0 0,1 1,0-1,1 0,0 0,0 0,0-1,0 1,0-1,0 1,0 0,0 0,0 0,0 0,-1 0,1 0,-1 0,0 0,0 0,0 0,0 0,0 0,0-1,0 1,0 0,0 0,-1 0,1 1,-1-1,0 0,1 0,-1 1,1-1,-1 0,0 0,1-1,-1 1,1 0,-1 1,0-1,0 0,1 0,-1 0,1 1,-1-1,0 0,1 0,-1 0,1 1,-1-1,1 0,-1 0,0-1,0 1,0 0,0 0,-1 1,1-1,-1 0,1 0,0-1,-1 1,0 1,0-1,0 0,0 0,0 0,-1-1,1 1,0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949 454,'5'-1,"-2"0,0 0,1 1,-1 0,0-1,0 1,-1 0,1 0,0 0,-1 0,1 0,0 0,-1 0,1 0,0 0,-1 0,1 0,-1 0,0 0,1 0,-1 0,0 1,0-1,0 0,0 0,1 1,-1-1,1-1,-1 1,0 0,0 0,0 0,0-1,0 1,0 0,0 0,0 0,0 0,-1 0,1 0,-1 0,0 0,0 0,0 0,0-1,0 1,0 0,0 0,0 0,-2-1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449,'6'0,"-4"0,1 1,0-1,0 0,0 0,0 0,0 0,0 0,0 0,0 0,-1 0,1 0,-1 0,0 0,1 0,-1 0,0 0,0 0,0 0,0-1,0 1,0 0,0 0,-1 0,1 0,0-1,0 1,-1 0,0 0,1 0,0-1,0 1,0 0,0 0,-1 0,1 0,0 0,0 0,-1 0,1 0,0 0,-1 0,1 0,-1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12-15T20:42: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837 602,'5'0,"-2"0,-1 0,1-1,0 1,0 0,0 0,-1 0,1 0,0 0,-1-1,1 1,0 0,1 0,-1 0,0 0,0 0,0 0,-1 0,1 0,0 0,0 0,0 0,-1 0,1 0,0 0,0 0,0 0,-1 0,1 0,0-1,0 1,0 0,1 0,-1 0,0 0,0 0,0 0,1-1,-1 1,0 0,0 0,-1 0,1 0,0 0,0-1,-1 1,1 0,0 0,-1 0,0 0,-1 0,0 0,0 0,0 0,0 0,-1-1,1 1,0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1268-8FDD-4CEB-AD9D-15588CE54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75C91-0869-458F-95BC-A7D8EE12C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customXml" Target="../ink/ink4.xml"/><Relationship Id="rId7" Type="http://schemas.openxmlformats.org/officeDocument/2006/relationships/image" Target="../media/image35.png"/><Relationship Id="rId6" Type="http://schemas.openxmlformats.org/officeDocument/2006/relationships/customXml" Target="../ink/ink3.xml"/><Relationship Id="rId5" Type="http://schemas.openxmlformats.org/officeDocument/2006/relationships/image" Target="../media/image34.png"/><Relationship Id="rId40" Type="http://schemas.openxmlformats.org/officeDocument/2006/relationships/slideLayout" Target="../slideLayouts/slideLayout2.xml"/><Relationship Id="rId4" Type="http://schemas.openxmlformats.org/officeDocument/2006/relationships/customXml" Target="../ink/ink2.xml"/><Relationship Id="rId39" Type="http://schemas.openxmlformats.org/officeDocument/2006/relationships/image" Target="../media/image51.png"/><Relationship Id="rId38" Type="http://schemas.openxmlformats.org/officeDocument/2006/relationships/customXml" Target="../ink/ink19.xml"/><Relationship Id="rId37" Type="http://schemas.openxmlformats.org/officeDocument/2006/relationships/image" Target="../media/image50.png"/><Relationship Id="rId36" Type="http://schemas.openxmlformats.org/officeDocument/2006/relationships/customXml" Target="../ink/ink18.xml"/><Relationship Id="rId35" Type="http://schemas.openxmlformats.org/officeDocument/2006/relationships/image" Target="../media/image49.png"/><Relationship Id="rId34" Type="http://schemas.openxmlformats.org/officeDocument/2006/relationships/customXml" Target="../ink/ink17.xml"/><Relationship Id="rId33" Type="http://schemas.openxmlformats.org/officeDocument/2006/relationships/image" Target="../media/image48.png"/><Relationship Id="rId32" Type="http://schemas.openxmlformats.org/officeDocument/2006/relationships/customXml" Target="../ink/ink16.xml"/><Relationship Id="rId31" Type="http://schemas.openxmlformats.org/officeDocument/2006/relationships/image" Target="../media/image47.png"/><Relationship Id="rId30" Type="http://schemas.openxmlformats.org/officeDocument/2006/relationships/customXml" Target="../ink/ink15.xml"/><Relationship Id="rId3" Type="http://schemas.openxmlformats.org/officeDocument/2006/relationships/image" Target="../media/image33.png"/><Relationship Id="rId29" Type="http://schemas.openxmlformats.org/officeDocument/2006/relationships/image" Target="../media/image46.png"/><Relationship Id="rId28" Type="http://schemas.openxmlformats.org/officeDocument/2006/relationships/customXml" Target="../ink/ink14.xml"/><Relationship Id="rId27" Type="http://schemas.openxmlformats.org/officeDocument/2006/relationships/image" Target="../media/image45.png"/><Relationship Id="rId26" Type="http://schemas.openxmlformats.org/officeDocument/2006/relationships/customXml" Target="../ink/ink13.xml"/><Relationship Id="rId25" Type="http://schemas.openxmlformats.org/officeDocument/2006/relationships/image" Target="../media/image44.png"/><Relationship Id="rId24" Type="http://schemas.openxmlformats.org/officeDocument/2006/relationships/customXml" Target="../ink/ink12.xml"/><Relationship Id="rId23" Type="http://schemas.openxmlformats.org/officeDocument/2006/relationships/image" Target="../media/image43.png"/><Relationship Id="rId22" Type="http://schemas.openxmlformats.org/officeDocument/2006/relationships/customXml" Target="../ink/ink11.xml"/><Relationship Id="rId21" Type="http://schemas.openxmlformats.org/officeDocument/2006/relationships/image" Target="../media/image42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41.png"/><Relationship Id="rId18" Type="http://schemas.openxmlformats.org/officeDocument/2006/relationships/customXml" Target="../ink/ink9.xml"/><Relationship Id="rId17" Type="http://schemas.openxmlformats.org/officeDocument/2006/relationships/image" Target="../media/image40.png"/><Relationship Id="rId16" Type="http://schemas.openxmlformats.org/officeDocument/2006/relationships/customXml" Target="../ink/ink8.xml"/><Relationship Id="rId15" Type="http://schemas.openxmlformats.org/officeDocument/2006/relationships/image" Target="../media/image39.png"/><Relationship Id="rId14" Type="http://schemas.openxmlformats.org/officeDocument/2006/relationships/customXml" Target="../ink/ink7.xml"/><Relationship Id="rId13" Type="http://schemas.openxmlformats.org/officeDocument/2006/relationships/image" Target="../media/image38.png"/><Relationship Id="rId12" Type="http://schemas.openxmlformats.org/officeDocument/2006/relationships/customXml" Target="../ink/ink6.xml"/><Relationship Id="rId11" Type="http://schemas.openxmlformats.org/officeDocument/2006/relationships/image" Target="../media/image37.png"/><Relationship Id="rId10" Type="http://schemas.openxmlformats.org/officeDocument/2006/relationships/customXml" Target="../ink/ink5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34819" name="组合 1073742861"/>
          <p:cNvGrpSpPr/>
          <p:nvPr/>
        </p:nvGrpSpPr>
        <p:grpSpPr bwMode="auto">
          <a:xfrm>
            <a:off x="1847850" y="1052513"/>
            <a:ext cx="7767638" cy="2030412"/>
            <a:chOff x="1483" y="272"/>
            <a:chExt cx="9277" cy="2230"/>
          </a:xfrm>
        </p:grpSpPr>
        <p:pic>
          <p:nvPicPr>
            <p:cNvPr id="34821" name="图片 107374286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" y="271"/>
              <a:ext cx="9131" cy="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2" name="矩形 1073742863"/>
            <p:cNvSpPr>
              <a:spLocks noChangeArrowheads="1"/>
            </p:cNvSpPr>
            <p:nvPr/>
          </p:nvSpPr>
          <p:spPr bwMode="auto">
            <a:xfrm>
              <a:off x="1483" y="1095"/>
              <a:ext cx="389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23" name="矩形 1073742864"/>
            <p:cNvSpPr>
              <a:spLocks noChangeArrowheads="1"/>
            </p:cNvSpPr>
            <p:nvPr/>
          </p:nvSpPr>
          <p:spPr bwMode="auto">
            <a:xfrm>
              <a:off x="1488" y="1558"/>
              <a:ext cx="279" cy="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4820" name="image22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3573464"/>
            <a:ext cx="8553451" cy="2268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636" y="86360"/>
            <a:ext cx="9166225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635" y="11430"/>
            <a:ext cx="914273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636" y="1"/>
            <a:ext cx="9143365" cy="68116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1" y="1271"/>
            <a:ext cx="911034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pic>
        <p:nvPicPr>
          <p:cNvPr id="21507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62026"/>
            <a:ext cx="8229600" cy="5103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1981200" y="615950"/>
            <a:ext cx="8229600" cy="801688"/>
          </a:xfrm>
          <a:noFill/>
          <a:ln>
            <a:noFill/>
          </a:ln>
        </p:spPr>
        <p:txBody>
          <a:bodyPr anchor="t" anchorCtr="0"/>
          <a:lstStyle/>
          <a:p>
            <a:endParaRPr lang="zh-CN" altLang="en-US" dirty="0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6688" y="692150"/>
            <a:ext cx="8774112" cy="5708650"/>
          </a:xfr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1981200" y="785813"/>
            <a:ext cx="8229600" cy="631825"/>
          </a:xfrm>
          <a:noFill/>
          <a:ln>
            <a:noFill/>
          </a:ln>
        </p:spPr>
        <p:txBody>
          <a:bodyPr anchor="t" anchorCtr="0">
            <a:normAutofit/>
          </a:bodyPr>
          <a:lstStyle/>
          <a:p>
            <a:r>
              <a:rPr lang="zh-CN" altLang="en-US" sz="3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练习曲</a:t>
            </a:r>
            <a:endParaRPr lang="zh-CN" altLang="en-US" sz="3600" dirty="0"/>
          </a:p>
        </p:txBody>
      </p:sp>
      <p:pic>
        <p:nvPicPr>
          <p:cNvPr id="45058" name="Picture 2" descr="C:\Documents and Settings\admin\桌面\u=1358880883,3648872545&amp;fm=23&amp;gp=0.jp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2815" y="1412875"/>
            <a:ext cx="7797800" cy="4660265"/>
          </a:xfr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609725"/>
            <a:ext cx="9315449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1267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9325" y="333376"/>
            <a:ext cx="7526338" cy="6423025"/>
          </a:xfr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3315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5550" y="692150"/>
            <a:ext cx="7056438" cy="5761038"/>
          </a:xfr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sp>
        <p:nvSpPr>
          <p:cNvPr id="35843" name="内容占位符 2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pic>
        <p:nvPicPr>
          <p:cNvPr id="35844" name="图片 3" descr="20f4d08e59764e723dac76d9e2f56dd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1498600"/>
            <a:ext cx="8405812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7411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3239" y="-12700"/>
            <a:ext cx="8645525" cy="7943850"/>
          </a:xfr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23876"/>
            <a:ext cx="6686550" cy="61341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1" y="0"/>
            <a:ext cx="638175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-228600"/>
            <a:ext cx="6400799" cy="7086599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17412" name="组合 1073742885"/>
          <p:cNvGrpSpPr/>
          <p:nvPr/>
        </p:nvGrpSpPr>
        <p:grpSpPr bwMode="auto">
          <a:xfrm>
            <a:off x="1981201" y="2379664"/>
            <a:ext cx="7940675" cy="1011237"/>
            <a:chOff x="809" y="201"/>
            <a:chExt cx="10087" cy="787"/>
          </a:xfrm>
        </p:grpSpPr>
        <p:pic>
          <p:nvPicPr>
            <p:cNvPr id="17416" name="图片 107374288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201"/>
              <a:ext cx="10056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矩形 1073742887"/>
            <p:cNvSpPr>
              <a:spLocks noChangeArrowheads="1"/>
            </p:cNvSpPr>
            <p:nvPr/>
          </p:nvSpPr>
          <p:spPr bwMode="auto">
            <a:xfrm>
              <a:off x="808" y="323"/>
              <a:ext cx="560" cy="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13" name="组合 1073742882"/>
          <p:cNvGrpSpPr/>
          <p:nvPr/>
        </p:nvGrpSpPr>
        <p:grpSpPr bwMode="auto">
          <a:xfrm>
            <a:off x="2005014" y="4062413"/>
            <a:ext cx="7915275" cy="1270000"/>
            <a:chOff x="554" y="359"/>
            <a:chExt cx="10426" cy="788"/>
          </a:xfrm>
        </p:grpSpPr>
        <p:pic>
          <p:nvPicPr>
            <p:cNvPr id="17414" name="图片 107374288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" y="358"/>
              <a:ext cx="10264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矩形 1073742884"/>
            <p:cNvSpPr>
              <a:spLocks noChangeArrowheads="1"/>
            </p:cNvSpPr>
            <p:nvPr/>
          </p:nvSpPr>
          <p:spPr bwMode="auto">
            <a:xfrm>
              <a:off x="554" y="522"/>
              <a:ext cx="560" cy="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603251"/>
            <a:ext cx="8229600" cy="814703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48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节奏训练</a:t>
            </a:r>
            <a:endParaRPr lang="zh-CN" altLang="en-US" sz="48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3795" name="组合 1073742858"/>
          <p:cNvGrpSpPr/>
          <p:nvPr/>
        </p:nvGrpSpPr>
        <p:grpSpPr bwMode="auto">
          <a:xfrm>
            <a:off x="1538288" y="3716339"/>
            <a:ext cx="8401050" cy="1597025"/>
            <a:chOff x="1515" y="203"/>
            <a:chExt cx="9081" cy="945"/>
          </a:xfrm>
        </p:grpSpPr>
        <p:pic>
          <p:nvPicPr>
            <p:cNvPr id="33797" name="图片 107374285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" y="202"/>
              <a:ext cx="887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8" name="图片 107374286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" y="269"/>
              <a:ext cx="521" cy="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796" name="image6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6" y="1658939"/>
            <a:ext cx="8513763" cy="1698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13315" name="组合 1073742936"/>
          <p:cNvGrpSpPr/>
          <p:nvPr/>
        </p:nvGrpSpPr>
        <p:grpSpPr bwMode="auto">
          <a:xfrm>
            <a:off x="1933575" y="1924050"/>
            <a:ext cx="8305800" cy="1574800"/>
            <a:chOff x="1020" y="380"/>
            <a:chExt cx="10089" cy="831"/>
          </a:xfrm>
        </p:grpSpPr>
        <p:pic>
          <p:nvPicPr>
            <p:cNvPr id="13317" name="图片 107374293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" y="380"/>
              <a:ext cx="10031" cy="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矩形 1073742938"/>
            <p:cNvSpPr>
              <a:spLocks noChangeArrowheads="1"/>
            </p:cNvSpPr>
            <p:nvPr/>
          </p:nvSpPr>
          <p:spPr bwMode="auto">
            <a:xfrm>
              <a:off x="1020" y="572"/>
              <a:ext cx="360" cy="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13316" name="image81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4130676"/>
            <a:ext cx="8256587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552450"/>
            <a:ext cx="10048875" cy="5612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20650" y="6775450"/>
              <a:ext cx="25400" cy="76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20650" y="677545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6369050" y="2933700"/>
              <a:ext cx="323850" cy="31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6369050" y="2933700"/>
                <a:ext cx="323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7124700" y="2940050"/>
              <a:ext cx="330200" cy="12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7124700" y="2940050"/>
                <a:ext cx="330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9048750" y="3860800"/>
              <a:ext cx="457200" cy="254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9048750" y="3860800"/>
                <a:ext cx="457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530600" y="4889500"/>
              <a:ext cx="1200150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530600" y="4889500"/>
                <a:ext cx="1200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562350" y="4991100"/>
              <a:ext cx="1136650" cy="57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562350" y="4991100"/>
                <a:ext cx="1136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6026150" y="2844800"/>
              <a:ext cx="6985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6026150" y="2844800"/>
                <a:ext cx="698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6889750" y="2838450"/>
              <a:ext cx="628650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6889750" y="2838450"/>
                <a:ext cx="628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5314950" y="3784600"/>
              <a:ext cx="984250" cy="38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5314950" y="3784600"/>
                <a:ext cx="984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5734050" y="3905250"/>
              <a:ext cx="55245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5734050" y="3905250"/>
                <a:ext cx="552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553200" y="3797300"/>
              <a:ext cx="9144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553200" y="3797300"/>
                <a:ext cx="914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6604000" y="3911600"/>
              <a:ext cx="50165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6604000" y="3911600"/>
                <a:ext cx="501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791450" y="3784600"/>
              <a:ext cx="933450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791450" y="3784600"/>
                <a:ext cx="933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147050" y="3911600"/>
              <a:ext cx="59690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147050" y="3911600"/>
                <a:ext cx="596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9023350" y="3765550"/>
              <a:ext cx="9144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9023350" y="3765550"/>
                <a:ext cx="914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8318500" y="2794000"/>
              <a:ext cx="60325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8318500" y="2794000"/>
                <a:ext cx="603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8299450" y="2908300"/>
              <a:ext cx="36195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8299450" y="2908300"/>
                <a:ext cx="361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9086850" y="2806700"/>
              <a:ext cx="590550" cy="31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9086850" y="2806700"/>
                <a:ext cx="590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9074150" y="2921000"/>
              <a:ext cx="298450" cy="19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9074150" y="2921000"/>
                <a:ext cx="298450" cy="19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742950"/>
            <a:ext cx="9715499" cy="4652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857250"/>
            <a:ext cx="8229600" cy="560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 fontScale="90000"/>
          </a:bodyPr>
          <a:lstStyle/>
          <a:p>
            <a:r>
              <a:rPr lang="zh-CN" altLang="en-US" sz="3600" b="1">
                <a:latin typeface="华文隶书" panose="02010800040101010101" pitchFamily="2" charset="-122"/>
                <a:ea typeface="华文隶书" panose="02010800040101010101" pitchFamily="2" charset="-122"/>
              </a:rPr>
              <a:t>节奏与节拍</a:t>
            </a:r>
            <a:endParaRPr lang="zh-CN" altLang="en-US" sz="3600" b="1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225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428750"/>
            <a:ext cx="7215188" cy="428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sp>
        <p:nvSpPr>
          <p:cNvPr id="19459" name="内容占位符 2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19460" name="组合 1073742888"/>
          <p:cNvGrpSpPr/>
          <p:nvPr/>
        </p:nvGrpSpPr>
        <p:grpSpPr bwMode="auto">
          <a:xfrm>
            <a:off x="1703388" y="1989138"/>
            <a:ext cx="8229600" cy="2717800"/>
            <a:chOff x="809" y="372"/>
            <a:chExt cx="10292" cy="2311"/>
          </a:xfrm>
        </p:grpSpPr>
        <p:pic>
          <p:nvPicPr>
            <p:cNvPr id="19461" name="图片 107374288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" y="372"/>
              <a:ext cx="10265" cy="2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2" name="矩形 1073742890"/>
            <p:cNvSpPr>
              <a:spLocks noChangeArrowheads="1"/>
            </p:cNvSpPr>
            <p:nvPr/>
          </p:nvSpPr>
          <p:spPr bwMode="auto">
            <a:xfrm>
              <a:off x="808" y="731"/>
              <a:ext cx="560" cy="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pic>
        <p:nvPicPr>
          <p:cNvPr id="31747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93664"/>
            <a:ext cx="8729663" cy="6626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21507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1238" y="3859213"/>
            <a:ext cx="9525" cy="9525"/>
          </a:xfrm>
          <a:noFill/>
          <a:ln>
            <a:noFill/>
          </a:ln>
        </p:spPr>
      </p:pic>
      <p:pic>
        <p:nvPicPr>
          <p:cNvPr id="2150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3424238"/>
            <a:ext cx="9525" cy="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3424238"/>
            <a:ext cx="9525" cy="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3424238"/>
            <a:ext cx="9525" cy="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1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3424238"/>
            <a:ext cx="9525" cy="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2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38" y="3424238"/>
            <a:ext cx="9525" cy="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3" name="Picture 9" descr="C:\Documents and Settings\admin\桌面\824914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82550"/>
            <a:ext cx="8928100" cy="673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pic>
        <p:nvPicPr>
          <p:cNvPr id="17411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" y="-1755775"/>
            <a:ext cx="10512425" cy="8286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sp>
        <p:nvSpPr>
          <p:cNvPr id="20483" name="内容占位符 2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20484" name="组合 1073742939"/>
          <p:cNvGrpSpPr/>
          <p:nvPr/>
        </p:nvGrpSpPr>
        <p:grpSpPr bwMode="auto">
          <a:xfrm>
            <a:off x="1068388" y="1600201"/>
            <a:ext cx="8915401" cy="3648075"/>
            <a:chOff x="794" y="169"/>
            <a:chExt cx="10164" cy="3239"/>
          </a:xfrm>
        </p:grpSpPr>
        <p:pic>
          <p:nvPicPr>
            <p:cNvPr id="20485" name="图片 107374294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" y="169"/>
              <a:ext cx="9871" cy="3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6" name="矩形 1073742941"/>
            <p:cNvSpPr>
              <a:spLocks noChangeArrowheads="1"/>
            </p:cNvSpPr>
            <p:nvPr/>
          </p:nvSpPr>
          <p:spPr bwMode="auto">
            <a:xfrm>
              <a:off x="794" y="390"/>
              <a:ext cx="298" cy="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87" name="矩形 1073742942"/>
            <p:cNvSpPr>
              <a:spLocks noChangeArrowheads="1"/>
            </p:cNvSpPr>
            <p:nvPr/>
          </p:nvSpPr>
          <p:spPr bwMode="auto">
            <a:xfrm>
              <a:off x="1092" y="380"/>
              <a:ext cx="360" cy="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8341" y="995046"/>
            <a:ext cx="8359775" cy="5170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endParaRPr lang="zh-CN" altLang="en-US"/>
          </a:p>
        </p:txBody>
      </p:sp>
      <p:pic>
        <p:nvPicPr>
          <p:cNvPr id="15363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1" y="1411288"/>
            <a:ext cx="8736013" cy="4430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23555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3388" y="2205038"/>
            <a:ext cx="8874125" cy="2663825"/>
          </a:xfr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32771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9550" y="876301"/>
            <a:ext cx="8940800" cy="5249863"/>
          </a:xfr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635" y="54611"/>
            <a:ext cx="9142730" cy="68472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710,&quot;width&quot;:128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宽屏</PresentationFormat>
  <Paragraphs>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等线 Light</vt:lpstr>
      <vt:lpstr>微软雅黑</vt:lpstr>
      <vt:lpstr>Arial Unicode MS</vt:lpstr>
      <vt:lpstr>等线</vt:lpstr>
      <vt:lpstr>Calibri</vt:lpstr>
      <vt:lpstr>华文隶书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节奏训练</vt:lpstr>
      <vt:lpstr>PowerPoint 演示文稿</vt:lpstr>
      <vt:lpstr>PowerPoint 演示文稿</vt:lpstr>
      <vt:lpstr>PowerPoint 演示文稿</vt:lpstr>
      <vt:lpstr>节奏与节拍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Administrator</cp:lastModifiedBy>
  <cp:revision>13</cp:revision>
  <dcterms:created xsi:type="dcterms:W3CDTF">2020-12-14T10:43:00Z</dcterms:created>
  <dcterms:modified xsi:type="dcterms:W3CDTF">2025-12-15T12:42:33Z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0DD0464A129545CCA27C07F0428FDA68</vt:lpwstr>
  </property>
  <property fmtid="{D5CDD505-2E9C-101B-9397-08002B2CF9AE}" pid="3" name="KSOProductBuildVer">
    <vt:lpwstr>2052-11.8.2.8361</vt:lpwstr>
  </property>
</Properties>
</file>